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62" r:id="rId5"/>
    <p:sldId id="258" r:id="rId6"/>
    <p:sldId id="263" r:id="rId7"/>
    <p:sldId id="264" r:id="rId8"/>
    <p:sldId id="259" r:id="rId9"/>
    <p:sldId id="265" r:id="rId10"/>
    <p:sldId id="266" r:id="rId11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1520" y="-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4DA92-76FC-4A08-AB98-48BE621DF7EE}" type="datetimeFigureOut">
              <a:rPr lang="es-CO" smtClean="0"/>
              <a:t>2/2/12</a:t>
            </a:fld>
            <a:endParaRPr lang="es-CO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26DAB-E1D0-44CB-9B43-2B7565522B69}" type="slidenum">
              <a:rPr lang="es-CO" smtClean="0"/>
              <a:t>‹Nr.›</a:t>
            </a:fld>
            <a:endParaRPr lang="es-CO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4DA92-76FC-4A08-AB98-48BE621DF7EE}" type="datetimeFigureOut">
              <a:rPr lang="es-CO" smtClean="0"/>
              <a:t>2/2/12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26DAB-E1D0-44CB-9B43-2B7565522B69}" type="slidenum">
              <a:rPr lang="es-CO" smtClean="0"/>
              <a:t>‹Nr.›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4DA92-76FC-4A08-AB98-48BE621DF7EE}" type="datetimeFigureOut">
              <a:rPr lang="es-CO" smtClean="0"/>
              <a:t>2/2/12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26DAB-E1D0-44CB-9B43-2B7565522B69}" type="slidenum">
              <a:rPr lang="es-CO" smtClean="0"/>
              <a:t>‹Nr.›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4DA92-76FC-4A08-AB98-48BE621DF7EE}" type="datetimeFigureOut">
              <a:rPr lang="es-CO" smtClean="0"/>
              <a:t>2/2/12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26DAB-E1D0-44CB-9B43-2B7565522B69}" type="slidenum">
              <a:rPr lang="es-CO" smtClean="0"/>
              <a:t>‹Nr.›</a:t>
            </a:fld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4DA92-76FC-4A08-AB98-48BE621DF7EE}" type="datetimeFigureOut">
              <a:rPr lang="es-CO" smtClean="0"/>
              <a:t>2/2/12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4C626DAB-E1D0-44CB-9B43-2B7565522B69}" type="slidenum">
              <a:rPr lang="es-CO" smtClean="0"/>
              <a:t>‹Nr.›</a:t>
            </a:fld>
            <a:endParaRPr lang="es-C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4DA92-76FC-4A08-AB98-48BE621DF7EE}" type="datetimeFigureOut">
              <a:rPr lang="es-CO" smtClean="0"/>
              <a:t>2/2/12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26DAB-E1D0-44CB-9B43-2B7565522B69}" type="slidenum">
              <a:rPr lang="es-CO" smtClean="0"/>
              <a:t>‹Nr.›</a:t>
            </a:fld>
            <a:endParaRPr lang="es-C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4DA92-76FC-4A08-AB98-48BE621DF7EE}" type="datetimeFigureOut">
              <a:rPr lang="es-CO" smtClean="0"/>
              <a:t>2/2/12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26DAB-E1D0-44CB-9B43-2B7565522B69}" type="slidenum">
              <a:rPr lang="es-CO" smtClean="0"/>
              <a:t>‹Nr.›</a:t>
            </a:fld>
            <a:endParaRPr lang="es-C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4DA92-76FC-4A08-AB98-48BE621DF7EE}" type="datetimeFigureOut">
              <a:rPr lang="es-CO" smtClean="0"/>
              <a:t>2/2/12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26DAB-E1D0-44CB-9B43-2B7565522B69}" type="slidenum">
              <a:rPr lang="es-CO" smtClean="0"/>
              <a:t>‹Nr.›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4DA92-76FC-4A08-AB98-48BE621DF7EE}" type="datetimeFigureOut">
              <a:rPr lang="es-CO" smtClean="0"/>
              <a:t>2/2/12</a:t>
            </a:fld>
            <a:endParaRPr lang="es-C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26DAB-E1D0-44CB-9B43-2B7565522B69}" type="slidenum">
              <a:rPr lang="es-CO" smtClean="0"/>
              <a:t>‹Nr.›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4DA92-76FC-4A08-AB98-48BE621DF7EE}" type="datetimeFigureOut">
              <a:rPr lang="es-CO" smtClean="0"/>
              <a:t>2/2/12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26DAB-E1D0-44CB-9B43-2B7565522B69}" type="slidenum">
              <a:rPr lang="es-CO" smtClean="0"/>
              <a:t>‹Nr.›</a:t>
            </a:fld>
            <a:endParaRPr lang="es-C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4DA92-76FC-4A08-AB98-48BE621DF7EE}" type="datetimeFigureOut">
              <a:rPr lang="es-CO" smtClean="0"/>
              <a:t>2/2/12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26DAB-E1D0-44CB-9B43-2B7565522B69}" type="slidenum">
              <a:rPr lang="es-CO" smtClean="0"/>
              <a:t>‹Nr.›</a:t>
            </a:fld>
            <a:endParaRPr lang="es-C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744DA92-76FC-4A08-AB98-48BE621DF7EE}" type="datetimeFigureOut">
              <a:rPr lang="es-CO" smtClean="0"/>
              <a:t>2/2/12</a:t>
            </a:fld>
            <a:endParaRPr lang="es-C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C626DAB-E1D0-44CB-9B43-2B7565522B69}" type="slidenum">
              <a:rPr lang="es-CO" smtClean="0"/>
              <a:t>‹Nr.›</a:t>
            </a:fld>
            <a:endParaRPr lang="es-CO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O" dirty="0" smtClean="0"/>
              <a:t>Sketches</a:t>
            </a:r>
            <a:endParaRPr lang="es-CO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CO" dirty="0" smtClean="0"/>
              <a:t>3 sketches </a:t>
            </a:r>
            <a:r>
              <a:rPr lang="es-CO" dirty="0" err="1" smtClean="0"/>
              <a:t>including</a:t>
            </a:r>
            <a:r>
              <a:rPr lang="es-CO" dirty="0" smtClean="0"/>
              <a:t> </a:t>
            </a:r>
            <a:r>
              <a:rPr lang="es-CO" dirty="0" err="1" smtClean="0"/>
              <a:t>advantages</a:t>
            </a:r>
            <a:r>
              <a:rPr lang="es-CO" dirty="0" smtClean="0"/>
              <a:t> and </a:t>
            </a:r>
            <a:r>
              <a:rPr lang="es-CO" dirty="0" err="1" smtClean="0"/>
              <a:t>disadvantages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3976172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DISADVANTAGES</a:t>
            </a:r>
            <a:endParaRPr lang="en-U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ES" dirty="0" smtClean="0"/>
              <a:t>H</a:t>
            </a:r>
            <a:r>
              <a:rPr lang="en-US" dirty="0" err="1" smtClean="0"/>
              <a:t>eavy</a:t>
            </a:r>
            <a:r>
              <a:rPr lang="en-US" dirty="0" smtClean="0"/>
              <a:t> and big materials and container that make transportation difficult</a:t>
            </a:r>
            <a:endParaRPr lang="en-US" dirty="0"/>
          </a:p>
          <a:p>
            <a:r>
              <a:rPr lang="es-ES" dirty="0"/>
              <a:t>N</a:t>
            </a:r>
            <a:r>
              <a:rPr lang="en-US" dirty="0" err="1"/>
              <a:t>eeds</a:t>
            </a:r>
            <a:r>
              <a:rPr lang="en-US" dirty="0"/>
              <a:t> a lot of </a:t>
            </a:r>
            <a:r>
              <a:rPr lang="en-US" dirty="0" smtClean="0"/>
              <a:t>resistance for all its weight and height</a:t>
            </a:r>
            <a:endParaRPr lang="en-US" dirty="0"/>
          </a:p>
          <a:p>
            <a:r>
              <a:rPr lang="es-ES" dirty="0"/>
              <a:t>S</a:t>
            </a:r>
            <a:r>
              <a:rPr lang="en-US" dirty="0" err="1"/>
              <a:t>trong</a:t>
            </a:r>
            <a:r>
              <a:rPr lang="en-US" dirty="0"/>
              <a:t> materials </a:t>
            </a:r>
            <a:r>
              <a:rPr lang="en-US" dirty="0" smtClean="0"/>
              <a:t>needed</a:t>
            </a:r>
          </a:p>
          <a:p>
            <a:r>
              <a:rPr lang="es-ES" dirty="0" smtClean="0"/>
              <a:t>A</a:t>
            </a:r>
            <a:r>
              <a:rPr lang="en-US" dirty="0" err="1" smtClean="0"/>
              <a:t>nother</a:t>
            </a:r>
            <a:r>
              <a:rPr lang="en-US" dirty="0" smtClean="0"/>
              <a:t> person needed to activate the system and make it function</a:t>
            </a:r>
          </a:p>
          <a:p>
            <a:r>
              <a:rPr lang="es-ES" dirty="0"/>
              <a:t>A</a:t>
            </a:r>
            <a:r>
              <a:rPr lang="en-US" dirty="0" err="1"/>
              <a:t>nother</a:t>
            </a:r>
            <a:r>
              <a:rPr lang="en-US" dirty="0"/>
              <a:t> device will be needed to come back from future or past to present because container can’t be </a:t>
            </a:r>
            <a:r>
              <a:rPr lang="en-US" dirty="0" smtClean="0"/>
              <a:t>transported</a:t>
            </a:r>
          </a:p>
          <a:p>
            <a:r>
              <a:rPr lang="es-ES" dirty="0"/>
              <a:t>A</a:t>
            </a:r>
            <a:r>
              <a:rPr lang="en-US" dirty="0"/>
              <a:t> very advanced physic system to be able to transport only body but not the container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18064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5192" y="-243408"/>
            <a:ext cx="8229600" cy="1143000"/>
          </a:xfrm>
        </p:spPr>
        <p:txBody>
          <a:bodyPr/>
          <a:lstStyle/>
          <a:p>
            <a:r>
              <a:rPr lang="es-CO" dirty="0" smtClean="0"/>
              <a:t>Sketch 1</a:t>
            </a:r>
            <a:endParaRPr lang="es-CO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206" b="96028" l="3055" r="93891">
                        <a14:foregroundMark x1="44051" y1="27804" x2="43087" y2="75234"/>
                        <a14:foregroundMark x1="67524" y1="21262" x2="67524" y2="21262"/>
                        <a14:foregroundMark x1="74920" y1="68458" x2="74920" y2="68458"/>
                        <a14:foregroundMark x1="76688" y1="46495" x2="76688" y2="46495"/>
                        <a14:foregroundMark x1="66881" y1="47897" x2="74920" y2="53972"/>
                        <a14:foregroundMark x1="67846" y1="55607" x2="74437" y2="58411"/>
                        <a14:foregroundMark x1="77331" y1="72897" x2="71061" y2="76402"/>
                        <a14:foregroundMark x1="66881" y1="66822" x2="69132" y2="73131"/>
                        <a14:foregroundMark x1="73955" y1="63785" x2="69614" y2="65421"/>
                        <a14:foregroundMark x1="83762" y1="81075" x2="83923" y2="44159"/>
                        <a14:foregroundMark x1="75402" y1="17991" x2="75402" y2="17991"/>
                        <a14:foregroundMark x1="17042" y1="16822" x2="17042" y2="16822"/>
                        <a14:foregroundMark x1="42122" y1="17523" x2="42122" y2="17523"/>
                        <a14:foregroundMark x1="38907" y1="12850" x2="38907" y2="12850"/>
                        <a14:foregroundMark x1="34727" y1="68224" x2="34727" y2="68224"/>
                        <a14:foregroundMark x1="31029" y1="12383" x2="31029" y2="12383"/>
                        <a14:foregroundMark x1="45177" y1="24065" x2="45177" y2="24065"/>
                        <a14:foregroundMark x1="43248" y1="88084" x2="43248" y2="88084"/>
                        <a14:foregroundMark x1="19453" y1="92290" x2="19453" y2="92290"/>
                        <a14:foregroundMark x1="45338" y1="39019" x2="45338" y2="39019"/>
                        <a14:foregroundMark x1="45498" y1="44393" x2="45498" y2="64953"/>
                        <a14:foregroundMark x1="45498" y1="67991" x2="45659" y2="82009"/>
                        <a14:foregroundMark x1="76527" y1="82009" x2="65273" y2="84813"/>
                        <a14:foregroundMark x1="83119" y1="89019" x2="86174" y2="84579"/>
                        <a14:foregroundMark x1="45338" y1="31075" x2="45338" y2="3364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148" t="10078" r="10839" b="5893"/>
          <a:stretch/>
        </p:blipFill>
        <p:spPr bwMode="auto">
          <a:xfrm>
            <a:off x="683568" y="980728"/>
            <a:ext cx="7460406" cy="54593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666914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ADVANTAGES</a:t>
            </a:r>
            <a:endParaRPr lang="en-U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I</a:t>
            </a:r>
            <a:r>
              <a:rPr lang="en-US" dirty="0" smtClean="0"/>
              <a:t>t is easy to manage because of it’s buttons</a:t>
            </a:r>
          </a:p>
          <a:p>
            <a:r>
              <a:rPr lang="es-ES" dirty="0" smtClean="0"/>
              <a:t>I</a:t>
            </a:r>
            <a:r>
              <a:rPr lang="en-US" dirty="0" smtClean="0"/>
              <a:t>t is instant transportation</a:t>
            </a:r>
          </a:p>
          <a:p>
            <a:r>
              <a:rPr lang="es-ES" dirty="0" smtClean="0"/>
              <a:t>C</a:t>
            </a:r>
            <a:r>
              <a:rPr lang="en-US" dirty="0" err="1" smtClean="0"/>
              <a:t>oming</a:t>
            </a:r>
            <a:r>
              <a:rPr lang="en-US" dirty="0" smtClean="0"/>
              <a:t> back to present will need a small device for transportation which makes it easier</a:t>
            </a:r>
          </a:p>
          <a:p>
            <a:r>
              <a:rPr lang="es-ES" dirty="0" smtClean="0"/>
              <a:t>I</a:t>
            </a:r>
            <a:r>
              <a:rPr lang="en-US" dirty="0" smtClean="0"/>
              <a:t>t could be used as many times as wanted because it uses energy and it don’t depends on battery</a:t>
            </a:r>
          </a:p>
          <a:p>
            <a:r>
              <a:rPr lang="es-ES" dirty="0" smtClean="0"/>
              <a:t>D</a:t>
            </a:r>
            <a:r>
              <a:rPr lang="en-US" dirty="0" err="1" smtClean="0"/>
              <a:t>oor</a:t>
            </a:r>
            <a:r>
              <a:rPr lang="en-US" dirty="0" smtClean="0"/>
              <a:t> isolates scientific process from the outside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65762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DISADVANTAGES</a:t>
            </a:r>
            <a:endParaRPr lang="en-U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Another special device will be required to come back from future or past to present because the container where people get inside can’t be transport neither time or place. </a:t>
            </a:r>
          </a:p>
          <a:p>
            <a:r>
              <a:rPr lang="es-ES" dirty="0"/>
              <a:t>A</a:t>
            </a:r>
            <a:r>
              <a:rPr lang="en-US" dirty="0"/>
              <a:t> very developed science needs to be used to be able to only transport the body between time and leave container on present</a:t>
            </a:r>
          </a:p>
          <a:p>
            <a:r>
              <a:rPr lang="es-ES" dirty="0"/>
              <a:t>I</a:t>
            </a:r>
            <a:r>
              <a:rPr lang="en-US" dirty="0"/>
              <a:t>t needs to be built in a specific place to be able to connect to all the energy </a:t>
            </a:r>
            <a:r>
              <a:rPr lang="en-US" dirty="0" smtClean="0"/>
              <a:t>system</a:t>
            </a:r>
          </a:p>
          <a:p>
            <a:r>
              <a:rPr lang="es-ES" dirty="0" smtClean="0"/>
              <a:t>C</a:t>
            </a:r>
            <a:r>
              <a:rPr lang="en-US" dirty="0" err="1" smtClean="0"/>
              <a:t>an’t</a:t>
            </a:r>
            <a:r>
              <a:rPr lang="en-US" dirty="0" smtClean="0"/>
              <a:t> be transported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3988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SKETCH 2</a:t>
            </a:r>
            <a:endParaRPr lang="es-CO" dirty="0"/>
          </a:p>
        </p:txBody>
      </p:sp>
      <p:pic>
        <p:nvPicPr>
          <p:cNvPr id="4" name="Imagen 3" descr="Screen shot 2012-02-02 at 8.57.05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628800"/>
            <a:ext cx="7531100" cy="4800600"/>
          </a:xfrm>
          <a:prstGeom prst="rect">
            <a:avLst/>
          </a:prstGeom>
        </p:spPr>
      </p:pic>
      <p:sp>
        <p:nvSpPr>
          <p:cNvPr id="5" name="Estrella de 5 puntas 4"/>
          <p:cNvSpPr/>
          <p:nvPr/>
        </p:nvSpPr>
        <p:spPr>
          <a:xfrm>
            <a:off x="1259632" y="476672"/>
            <a:ext cx="936104" cy="936104"/>
          </a:xfrm>
          <a:prstGeom prst="star5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0341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ADVANTAGES</a:t>
            </a:r>
            <a:endParaRPr lang="en-U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ES" dirty="0" smtClean="0"/>
              <a:t>C</a:t>
            </a:r>
            <a:r>
              <a:rPr lang="en-US" dirty="0" smtClean="0"/>
              <a:t>an be used to transport between time and come back to present</a:t>
            </a:r>
          </a:p>
          <a:p>
            <a:r>
              <a:rPr lang="es-ES" dirty="0" smtClean="0"/>
              <a:t>T</a:t>
            </a:r>
            <a:r>
              <a:rPr lang="en-US" dirty="0" err="1" smtClean="0"/>
              <a:t>ransportable</a:t>
            </a:r>
            <a:r>
              <a:rPr lang="en-US" dirty="0" smtClean="0"/>
              <a:t> device</a:t>
            </a:r>
          </a:p>
          <a:p>
            <a:r>
              <a:rPr lang="es-ES" dirty="0" smtClean="0"/>
              <a:t>E</a:t>
            </a:r>
            <a:r>
              <a:rPr lang="en-US" dirty="0" err="1" smtClean="0"/>
              <a:t>asy</a:t>
            </a:r>
            <a:r>
              <a:rPr lang="en-US" dirty="0" smtClean="0"/>
              <a:t> to use (just driving)</a:t>
            </a:r>
          </a:p>
          <a:p>
            <a:r>
              <a:rPr lang="es-ES" dirty="0" smtClean="0"/>
              <a:t>C</a:t>
            </a:r>
            <a:r>
              <a:rPr lang="en-US" dirty="0" smtClean="0"/>
              <a:t>an store other elements inside the car</a:t>
            </a:r>
          </a:p>
          <a:p>
            <a:r>
              <a:rPr lang="en-US" dirty="0" smtClean="0"/>
              <a:t>2 people can transport themselves</a:t>
            </a:r>
          </a:p>
          <a:p>
            <a:r>
              <a:rPr lang="es-ES" dirty="0" smtClean="0"/>
              <a:t>F</a:t>
            </a:r>
            <a:r>
              <a:rPr lang="en-US" dirty="0" err="1" smtClean="0"/>
              <a:t>ast</a:t>
            </a:r>
            <a:r>
              <a:rPr lang="en-US" dirty="0" smtClean="0"/>
              <a:t> and simple to use</a:t>
            </a:r>
          </a:p>
          <a:p>
            <a:r>
              <a:rPr lang="es-ES" dirty="0" smtClean="0"/>
              <a:t>C</a:t>
            </a:r>
            <a:r>
              <a:rPr lang="en-US" dirty="0" smtClean="0"/>
              <a:t>an be used in all time states (past-present-future)</a:t>
            </a:r>
          </a:p>
          <a:p>
            <a:r>
              <a:rPr lang="es-ES" dirty="0" smtClean="0"/>
              <a:t>C</a:t>
            </a:r>
            <a:r>
              <a:rPr lang="en-US" dirty="0" err="1" smtClean="0"/>
              <a:t>omfortable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55420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DISADVANTAGES</a:t>
            </a:r>
            <a:endParaRPr lang="en-U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Regular car maintenance needed</a:t>
            </a:r>
          </a:p>
          <a:p>
            <a:r>
              <a:rPr lang="es-ES" dirty="0" smtClean="0"/>
              <a:t>C</a:t>
            </a:r>
            <a:r>
              <a:rPr lang="en-CA" dirty="0" err="1" smtClean="0"/>
              <a:t>ould</a:t>
            </a:r>
            <a:r>
              <a:rPr lang="en-CA" dirty="0" smtClean="0"/>
              <a:t> experience some damages on the trip</a:t>
            </a:r>
          </a:p>
          <a:p>
            <a:r>
              <a:rPr lang="es-ES" dirty="0" smtClean="0"/>
              <a:t>C</a:t>
            </a:r>
            <a:r>
              <a:rPr lang="en-CA" dirty="0" err="1" smtClean="0"/>
              <a:t>omplex</a:t>
            </a:r>
            <a:r>
              <a:rPr lang="en-CA" dirty="0" smtClean="0"/>
              <a:t> mechanism</a:t>
            </a:r>
          </a:p>
          <a:p>
            <a:r>
              <a:rPr lang="es-ES" dirty="0" smtClean="0"/>
              <a:t>C</a:t>
            </a:r>
            <a:r>
              <a:rPr lang="en-CA" dirty="0" err="1" smtClean="0"/>
              <a:t>ould</a:t>
            </a:r>
            <a:r>
              <a:rPr lang="en-CA" dirty="0" smtClean="0"/>
              <a:t> stop working on other time states depending on the advanced the technology is</a:t>
            </a:r>
          </a:p>
        </p:txBody>
      </p:sp>
    </p:spTree>
    <p:extLst>
      <p:ext uri="{BB962C8B-B14F-4D97-AF65-F5344CB8AC3E}">
        <p14:creationId xmlns:p14="http://schemas.microsoft.com/office/powerpoint/2010/main" val="24693675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SKETCH 3</a:t>
            </a:r>
            <a:endParaRPr lang="en-US" dirty="0"/>
          </a:p>
        </p:txBody>
      </p:sp>
      <p:pic>
        <p:nvPicPr>
          <p:cNvPr id="4" name="Marcador de contenido 3" descr="Screen shot 2012-02-02 at 8.57.2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10" b="581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3482360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ADVANTAGES</a:t>
            </a:r>
            <a:endParaRPr lang="en-U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E</a:t>
            </a:r>
            <a:r>
              <a:rPr lang="en-US" dirty="0" err="1" smtClean="0"/>
              <a:t>asy</a:t>
            </a:r>
            <a:r>
              <a:rPr lang="en-US" dirty="0" smtClean="0"/>
              <a:t> to get inside</a:t>
            </a:r>
          </a:p>
          <a:p>
            <a:r>
              <a:rPr lang="es-ES" dirty="0" smtClean="0"/>
              <a:t>I</a:t>
            </a:r>
            <a:r>
              <a:rPr lang="en-US" dirty="0" smtClean="0"/>
              <a:t>t will require a good managing system for the other person to set the trip through time</a:t>
            </a:r>
          </a:p>
          <a:p>
            <a:r>
              <a:rPr lang="es-ES" dirty="0" smtClean="0"/>
              <a:t>F</a:t>
            </a:r>
            <a:r>
              <a:rPr lang="en-US" dirty="0" err="1" smtClean="0"/>
              <a:t>ast</a:t>
            </a:r>
            <a:r>
              <a:rPr lang="en-US" dirty="0" smtClean="0"/>
              <a:t> transportation</a:t>
            </a:r>
          </a:p>
          <a:p>
            <a:r>
              <a:rPr lang="es-ES" dirty="0" smtClean="0"/>
              <a:t>G</a:t>
            </a:r>
            <a:r>
              <a:rPr lang="en-US" dirty="0" err="1" smtClean="0"/>
              <a:t>ood</a:t>
            </a:r>
            <a:r>
              <a:rPr lang="en-US" dirty="0" smtClean="0"/>
              <a:t> and </a:t>
            </a:r>
            <a:r>
              <a:rPr lang="en-US" smtClean="0"/>
              <a:t>safe support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547901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94</TotalTime>
  <Words>325</Words>
  <Application>Microsoft Macintosh PowerPoint</Application>
  <PresentationFormat>Presentación en pantalla (4:3)</PresentationFormat>
  <Paragraphs>43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1" baseType="lpstr">
      <vt:lpstr>Apex</vt:lpstr>
      <vt:lpstr>Sketches</vt:lpstr>
      <vt:lpstr>Sketch 1</vt:lpstr>
      <vt:lpstr>ADVANTAGES</vt:lpstr>
      <vt:lpstr>DISADVANTAGES</vt:lpstr>
      <vt:lpstr>SKETCH 2</vt:lpstr>
      <vt:lpstr>ADVANTAGES</vt:lpstr>
      <vt:lpstr>DISADVANTAGES</vt:lpstr>
      <vt:lpstr>SKETCH 3</vt:lpstr>
      <vt:lpstr>ADVANTAGES</vt:lpstr>
      <vt:lpstr>DISADVANTAGES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Sketches</dc:title>
  <dc:creator>paulina alvarez armel</dc:creator>
  <cp:lastModifiedBy>Paulina Alvarez Armel</cp:lastModifiedBy>
  <cp:revision>8</cp:revision>
  <dcterms:created xsi:type="dcterms:W3CDTF">2012-02-02T16:44:03Z</dcterms:created>
  <dcterms:modified xsi:type="dcterms:W3CDTF">2012-02-03T02:46:04Z</dcterms:modified>
</cp:coreProperties>
</file>